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72" r:id="rId6"/>
    <p:sldId id="262" r:id="rId7"/>
    <p:sldId id="263" r:id="rId8"/>
    <p:sldId id="27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5000">
    <p:fade/>
    <p:sndAc>
      <p:stSnd>
        <p:snd r:embed="rId1" name="hamm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5000">
    <p:fade/>
    <p:sndAc>
      <p:stSnd>
        <p:snd r:embed="rId1" name="hamm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5000">
    <p:fade/>
    <p:sndAc>
      <p:stSnd>
        <p:snd r:embed="rId1" name="hamm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5000">
    <p:fade/>
    <p:sndAc>
      <p:stSnd>
        <p:snd r:embed="rId1" name="hamm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5000">
    <p:fade/>
    <p:sndAc>
      <p:stSnd>
        <p:snd r:embed="rId1" name="hamm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5000">
    <p:fade/>
    <p:sndAc>
      <p:stSnd>
        <p:snd r:embed="rId1" name="hamm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5000">
    <p:fade/>
    <p:sndAc>
      <p:stSnd>
        <p:snd r:embed="rId1" name="hamm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5000">
    <p:fade/>
    <p:sndAc>
      <p:stSnd>
        <p:snd r:embed="rId1" name="hamm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5000">
    <p:fade/>
    <p:sndAc>
      <p:stSnd>
        <p:snd r:embed="rId1" name="hamm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5000">
    <p:fade/>
    <p:sndAc>
      <p:stSnd>
        <p:snd r:embed="rId1" name="hamm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25000">
    <p:fade/>
    <p:sndAc>
      <p:stSnd>
        <p:snd r:embed="rId1" name="hamm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25000">
    <p:fade/>
    <p:sndAc>
      <p:stSnd>
        <p:snd r:embed="rId13" name="hammer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381317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Quiz Theory</a:t>
            </a:r>
            <a:br>
              <a:rPr lang="en-US" sz="6000" b="1" dirty="0" smtClean="0"/>
            </a:br>
            <a:r>
              <a:rPr lang="en-US" sz="6000" b="1" dirty="0" smtClean="0"/>
              <a:t>Chapter 1 – 1</a:t>
            </a:r>
            <a:br>
              <a:rPr lang="en-US" sz="6000" b="1" dirty="0" smtClean="0"/>
            </a:br>
            <a:r>
              <a:rPr lang="ar-SA" sz="6000" b="1" dirty="0" smtClean="0"/>
              <a:t>كتابة اسم الطالب باللغة العربية</a:t>
            </a:r>
            <a:br>
              <a:rPr lang="ar-SA" sz="6000" b="1" dirty="0" smtClean="0"/>
            </a:br>
            <a:r>
              <a:rPr lang="ar-IQ" sz="6000" b="1" dirty="0" smtClean="0"/>
              <a:t>رمز</a:t>
            </a:r>
            <a:r>
              <a:rPr lang="ar-SA" sz="6000" b="1" dirty="0" smtClean="0"/>
              <a:t> المجموعة</a:t>
            </a:r>
            <a:endParaRPr lang="ar-SA" sz="6000" b="1" dirty="0"/>
          </a:p>
        </p:txBody>
      </p:sp>
    </p:spTree>
  </p:cSld>
  <p:clrMapOvr>
    <a:masterClrMapping/>
  </p:clrMapOvr>
  <p:transition>
    <p:fade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057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Be ready please</a:t>
            </a:r>
            <a:endParaRPr lang="ar-IQ" sz="9600" b="1" dirty="0"/>
          </a:p>
        </p:txBody>
      </p:sp>
    </p:spTree>
  </p:cSld>
  <p:clrMapOvr>
    <a:masterClrMapping/>
  </p:clrMapOvr>
  <p:transition advTm="10000">
    <p:fade/>
    <p:sndAc>
      <p:stSnd>
        <p:snd r:embed="rId2" name="hamm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Autofit/>
          </a:bodyPr>
          <a:lstStyle/>
          <a:p>
            <a:pPr algn="l"/>
            <a:r>
              <a:rPr lang="en-US" sz="7200" b="1" dirty="0" smtClean="0">
                <a:cs typeface="Andalus" pitchFamily="18" charset="-78"/>
              </a:rPr>
              <a:t>Q1 : In general ; </a:t>
            </a:r>
            <a:r>
              <a:rPr lang="en-US" sz="7200" b="1" dirty="0" smtClean="0"/>
              <a:t>Computer system is a set of :</a:t>
            </a:r>
            <a:br>
              <a:rPr lang="en-US" sz="7200" b="1" dirty="0" smtClean="0"/>
            </a:br>
            <a:r>
              <a:rPr lang="en-US" sz="7200" b="1" dirty="0" smtClean="0"/>
              <a:t>a) Software.</a:t>
            </a:r>
            <a:br>
              <a:rPr lang="en-US" sz="7200" b="1" dirty="0" smtClean="0"/>
            </a:br>
            <a:r>
              <a:rPr lang="en-US" sz="7200" b="1" dirty="0" smtClean="0"/>
              <a:t>b) Hardware.</a:t>
            </a:r>
            <a:br>
              <a:rPr lang="en-US" sz="7200" b="1" dirty="0" smtClean="0"/>
            </a:br>
            <a:r>
              <a:rPr lang="en-US" sz="7200" b="1" dirty="0" smtClean="0"/>
              <a:t>c) Both.</a:t>
            </a:r>
            <a:endParaRPr lang="ar-SA" sz="7200" b="1" dirty="0"/>
          </a:p>
        </p:txBody>
      </p:sp>
    </p:spTree>
  </p:cSld>
  <p:clrMapOvr>
    <a:masterClrMapping/>
  </p:clrMapOvr>
  <p:transition advTm="25000">
    <p:fade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 fontScale="90000"/>
          </a:bodyPr>
          <a:lstStyle/>
          <a:p>
            <a:pPr algn="l"/>
            <a:r>
              <a:rPr lang="en-US" sz="7200" b="1" u="sng" dirty="0" smtClean="0">
                <a:cs typeface="Andalus" pitchFamily="18" charset="-78"/>
              </a:rPr>
              <a:t>Q2 </a:t>
            </a:r>
            <a:r>
              <a:rPr lang="en-US" sz="7200" b="1" u="sng" dirty="0" smtClean="0">
                <a:cs typeface="Angsana New" pitchFamily="18" charset="-34"/>
              </a:rPr>
              <a:t>: Order respectively </a:t>
            </a:r>
            <a:br>
              <a:rPr lang="en-US" sz="7200" b="1" u="sng" dirty="0" smtClean="0">
                <a:cs typeface="Angsana New" pitchFamily="18" charset="-34"/>
              </a:rPr>
            </a:br>
            <a:r>
              <a:rPr lang="en-US" sz="7200" b="1" dirty="0" smtClean="0"/>
              <a:t>Computer units are :</a:t>
            </a:r>
            <a:br>
              <a:rPr lang="en-US" sz="7200" b="1" dirty="0" smtClean="0"/>
            </a:br>
            <a:r>
              <a:rPr lang="en-US" sz="7200" b="1" dirty="0" smtClean="0"/>
              <a:t>a) Input Unit</a:t>
            </a:r>
            <a:br>
              <a:rPr lang="en-US" sz="7200" b="1" dirty="0" smtClean="0"/>
            </a:br>
            <a:r>
              <a:rPr lang="en-US" sz="7200" b="1" dirty="0" smtClean="0"/>
              <a:t>b) Output Unit.</a:t>
            </a:r>
            <a:br>
              <a:rPr lang="en-US" sz="7200" b="1" dirty="0" smtClean="0"/>
            </a:br>
            <a:r>
              <a:rPr lang="en-US" sz="7200" b="1" dirty="0" smtClean="0"/>
              <a:t>c) Processing Unit.</a:t>
            </a:r>
            <a:endParaRPr lang="ar-SA" sz="7200" b="1" dirty="0"/>
          </a:p>
        </p:txBody>
      </p:sp>
    </p:spTree>
  </p:cSld>
  <p:clrMapOvr>
    <a:masterClrMapping/>
  </p:clrMapOvr>
  <p:transition advTm="25000">
    <p:fade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3400" y="228601"/>
            <a:ext cx="8280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0">
              <a:spcBef>
                <a:spcPct val="50000"/>
              </a:spcBef>
            </a:pPr>
            <a:r>
              <a:rPr lang="en-US" sz="4800" b="1" dirty="0" smtClean="0">
                <a:latin typeface="+mj-lt"/>
                <a:cs typeface="+mj-cs"/>
              </a:rPr>
              <a:t>Q3: </a:t>
            </a:r>
            <a:r>
              <a:rPr lang="en-US" sz="4800" b="1" dirty="0" smtClean="0">
                <a:latin typeface="+mj-lt"/>
                <a:cs typeface="+mj-cs"/>
              </a:rPr>
              <a:t>Which one represent the Lexical items.</a:t>
            </a:r>
          </a:p>
          <a:p>
            <a:pPr rtl="0">
              <a:spcBef>
                <a:spcPct val="50000"/>
              </a:spcBef>
            </a:pPr>
            <a:r>
              <a:rPr lang="en-US" sz="4800" b="1" dirty="0" smtClean="0">
                <a:latin typeface="+mj-lt"/>
              </a:rPr>
              <a:t>a) Data.</a:t>
            </a:r>
          </a:p>
          <a:p>
            <a:pPr rtl="0">
              <a:spcBef>
                <a:spcPct val="50000"/>
              </a:spcBef>
            </a:pPr>
            <a:r>
              <a:rPr lang="en-US" sz="4800" b="1" dirty="0" smtClean="0">
                <a:latin typeface="+mj-lt"/>
              </a:rPr>
              <a:t>b) Information.</a:t>
            </a:r>
          </a:p>
          <a:p>
            <a:pPr rtl="0">
              <a:spcBef>
                <a:spcPct val="50000"/>
              </a:spcBef>
            </a:pPr>
            <a:r>
              <a:rPr lang="en-US" sz="4800" b="1" dirty="0" smtClean="0">
                <a:latin typeface="+mj-lt"/>
              </a:rPr>
              <a:t>c) Both</a:t>
            </a:r>
          </a:p>
          <a:p>
            <a:pPr rtl="0">
              <a:spcBef>
                <a:spcPct val="50000"/>
              </a:spcBef>
            </a:pPr>
            <a:r>
              <a:rPr lang="en-US" sz="4800" b="1" dirty="0" smtClean="0">
                <a:latin typeface="+mj-lt"/>
              </a:rPr>
              <a:t>d) I don’t know.</a:t>
            </a:r>
          </a:p>
        </p:txBody>
      </p:sp>
    </p:spTree>
  </p:cSld>
  <p:clrMapOvr>
    <a:masterClrMapping/>
  </p:clrMapOvr>
  <p:transition advTm="25000">
    <p:fade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cs typeface="Andalus" pitchFamily="18" charset="-78"/>
              </a:rPr>
              <a:t>Q4 </a:t>
            </a:r>
            <a:r>
              <a:rPr lang="en-US" sz="5400" b="1" dirty="0" smtClean="0">
                <a:cs typeface="Andalus" pitchFamily="18" charset="-78"/>
              </a:rPr>
              <a:t>:  The two elements that tell the computer what to do are called: 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a) Software.</a:t>
            </a:r>
            <a:br>
              <a:rPr lang="en-US" sz="4800" b="1" dirty="0" smtClean="0"/>
            </a:br>
            <a:r>
              <a:rPr lang="en-US" sz="4800" b="1" dirty="0" smtClean="0"/>
              <a:t>b) Hardware.</a:t>
            </a:r>
            <a:br>
              <a:rPr lang="en-US" sz="4800" b="1" dirty="0" smtClean="0"/>
            </a:br>
            <a:r>
              <a:rPr lang="en-US" sz="4800" b="1" dirty="0" smtClean="0"/>
              <a:t>c) Programs.</a:t>
            </a:r>
            <a:br>
              <a:rPr lang="en-US" sz="4800" b="1" dirty="0" smtClean="0"/>
            </a:br>
            <a:r>
              <a:rPr lang="en-US" sz="4800" b="1" dirty="0" smtClean="0"/>
              <a:t>d) Information.</a:t>
            </a:r>
            <a:endParaRPr lang="ar-SA" sz="4800" b="1" dirty="0"/>
          </a:p>
        </p:txBody>
      </p:sp>
    </p:spTree>
  </p:cSld>
  <p:clrMapOvr>
    <a:masterClrMapping/>
  </p:clrMapOvr>
  <p:transition advTm="25000">
    <p:fade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/>
          </a:bodyPr>
          <a:lstStyle/>
          <a:p>
            <a:pPr algn="l"/>
            <a:r>
              <a:rPr lang="en-US" sz="5400" b="1" dirty="0" smtClean="0">
                <a:cs typeface="Andalus" pitchFamily="18" charset="-78"/>
              </a:rPr>
              <a:t>Q5 </a:t>
            </a:r>
            <a:r>
              <a:rPr lang="en-US" sz="5400" b="1" dirty="0" smtClean="0">
                <a:cs typeface="Andalus" pitchFamily="18" charset="-78"/>
              </a:rPr>
              <a:t>: Computer is a powerful device because it has the following features: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r>
              <a:rPr lang="en-US" sz="4800" b="1" dirty="0" smtClean="0"/>
              <a:t>a) Speedy.</a:t>
            </a:r>
            <a:br>
              <a:rPr lang="en-US" sz="4800" b="1" dirty="0" smtClean="0"/>
            </a:br>
            <a:r>
              <a:rPr lang="en-US" sz="4800" b="1" dirty="0" smtClean="0"/>
              <a:t>b) Trusty.</a:t>
            </a:r>
            <a:br>
              <a:rPr lang="en-US" sz="4800" b="1" dirty="0" smtClean="0"/>
            </a:br>
            <a:r>
              <a:rPr lang="en-US" sz="4800" b="1" dirty="0" smtClean="0"/>
              <a:t>c) High Storage capacity.</a:t>
            </a:r>
            <a:br>
              <a:rPr lang="en-US" sz="4800" b="1" dirty="0" smtClean="0"/>
            </a:br>
            <a:r>
              <a:rPr lang="en-US" sz="4800" b="1" dirty="0" smtClean="0"/>
              <a:t>d) All above.</a:t>
            </a:r>
            <a:endParaRPr lang="ar-SA" sz="4800" b="1" dirty="0"/>
          </a:p>
        </p:txBody>
      </p:sp>
    </p:spTree>
  </p:cSld>
  <p:clrMapOvr>
    <a:masterClrMapping/>
  </p:clrMapOvr>
  <p:transition advTm="25000">
    <p:fade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362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b="1" dirty="0" smtClean="0"/>
              <a:t>Thanks</a:t>
            </a:r>
            <a:endParaRPr lang="ar-SA" sz="9600" b="1" dirty="0"/>
          </a:p>
        </p:txBody>
      </p:sp>
    </p:spTree>
  </p:cSld>
  <p:clrMapOvr>
    <a:masterClrMapping/>
  </p:clrMapOvr>
  <p:transition>
    <p:fade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77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Quiz Theory Chapter 1 – 1 كتابة اسم الطالب باللغة العربية رمز المجموعة</vt:lpstr>
      <vt:lpstr>Be ready please</vt:lpstr>
      <vt:lpstr>Q1 : In general ; Computer system is a set of : a) Software. b) Hardware. c) Both.</vt:lpstr>
      <vt:lpstr>Q2 : Order respectively  Computer units are : a) Input Unit b) Output Unit. c) Processing Unit.</vt:lpstr>
      <vt:lpstr>Slide 5</vt:lpstr>
      <vt:lpstr>Q4 :  The two elements that tell the computer what to do are called:  a) Software. b) Hardware. c) Programs. d) Information.</vt:lpstr>
      <vt:lpstr>Q5 : Computer is a powerful device because it has the following features: a) Speedy. b) Trusty. c) High Storage capacity. d) All above.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Theory Chapter 1 – 1 كتابة اسم الطالب باللغة العربية رقم المجموعة</dc:title>
  <dc:creator>hp</dc:creator>
  <cp:lastModifiedBy>HeshamZahedi</cp:lastModifiedBy>
  <cp:revision>46</cp:revision>
  <dcterms:created xsi:type="dcterms:W3CDTF">2006-08-16T00:00:00Z</dcterms:created>
  <dcterms:modified xsi:type="dcterms:W3CDTF">2018-11-19T08:01:19Z</dcterms:modified>
</cp:coreProperties>
</file>